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Alfa Slab One" charset="0"/>
      <p:regular r:id="rId9"/>
    </p:embeddedFont>
    <p:embeddedFont>
      <p:font typeface="Dancing Script" charset="0"/>
      <p:regular r:id="rId10"/>
      <p:bold r:id="rId11"/>
    </p:embeddedFont>
    <p:embeddedFont>
      <p:font typeface="Calibri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57976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e4e93a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e4e93a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e4e93a48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e4e93a48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e4e93a48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e4e93a48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e4e93a48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e4e93a48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4e93a4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4e93a4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2013/12/24/world/europe/alan-turing-enigma-code-breaker-and-computer-pioneer-wins-royal-pardon.html?_r=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highlight>
                  <a:srgbClr val="FFF2CC"/>
                </a:highlight>
                <a:latin typeface="Alfa Slab One"/>
                <a:ea typeface="Alfa Slab One"/>
                <a:cs typeface="Alfa Slab One"/>
                <a:sym typeface="Alfa Slab One"/>
              </a:rPr>
              <a:t>ALAN TURING </a:t>
            </a:r>
            <a:endParaRPr sz="6000">
              <a:highlight>
                <a:srgbClr val="FFF2CC"/>
              </a:highlight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highlight>
                  <a:srgbClr val="F4CCCC"/>
                </a:highlight>
                <a:latin typeface="Dancing Script"/>
                <a:ea typeface="Dancing Script"/>
                <a:cs typeface="Dancing Script"/>
                <a:sym typeface="Dancing Script"/>
              </a:rPr>
              <a:t>By Yoshita Yadav</a:t>
            </a:r>
            <a:endParaRPr sz="3000">
              <a:solidFill>
                <a:srgbClr val="000000"/>
              </a:solidFill>
              <a:highlight>
                <a:srgbClr val="F4CCCC"/>
              </a:highlight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9825" y="987725"/>
            <a:ext cx="2809050" cy="36856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311700" y="1257000"/>
            <a:ext cx="5511600" cy="34164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Alan Turing was born on June 23, 1912 in Maida </a:t>
            </a:r>
            <a:endParaRPr sz="16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/>
              <a:t>Vale, London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He displayed signs of high intelligence from a young age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Turing attended Princeton University from 1936-1938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After earning his Ph.D., he returned to Cambridge and took a job at a British code-breaking organization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He sadly died on 7 June 1954 (aged 41)</a:t>
            </a:r>
            <a:endParaRPr sz="16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WHAT DID HE ACHIEVE?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311700" y="1257000"/>
            <a:ext cx="4960200" cy="34164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Alan was a British pioneering and computer scientist</a:t>
            </a: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Alan Turing was able to break Nazi Enigma code during WWII, giving the Allies the edge that they needed to win the war in Europe</a:t>
            </a: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 introduced artificial intelligence.</a:t>
            </a: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r="7808"/>
          <a:stretch/>
        </p:blipFill>
        <p:spPr>
          <a:xfrm>
            <a:off x="5502750" y="1186837"/>
            <a:ext cx="3424600" cy="3347675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FACTS 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513075" y="1218525"/>
            <a:ext cx="5015100" cy="354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Alan Turing addressed the issue of Artificial Intelligence in a 1950 paper, where he proposed an experiment known as the "Turing Test" 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 took his own life in 1954, two years after being outed as gay. Homosexuality was seen as a crime in Great Britain at the time, and Turing was convicted of “indecency.”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 He died from eating an apple laced with cyanide. He was only 41 years old.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At the time of his death, the public had no idea what he had contributed to the war effort. Sixty years later, Queen Elizabeth II </a:t>
            </a:r>
            <a:r>
              <a:rPr lang="en" b="1" dirty="0">
                <a:uFill>
                  <a:noFill/>
                </a:uFill>
                <a:hlinkClick r:id="rId3"/>
              </a:rPr>
              <a:t>officially pardoned Turing</a:t>
            </a:r>
            <a:r>
              <a:rPr lang="en" dirty="0"/>
              <a:t>.</a:t>
            </a:r>
            <a:endParaRPr dirty="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6575" y="862300"/>
            <a:ext cx="286573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FACTS 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513075" y="1218525"/>
            <a:ext cx="4425300" cy="329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" sz="1800" b="1" dirty="0"/>
              <a:t>Andrew Hodges</a:t>
            </a:r>
            <a:r>
              <a:rPr lang="en" sz="1800" dirty="0"/>
              <a:t>, a mathematician at the Mathematical Institute at Oxford University, wrote the biography </a:t>
            </a:r>
            <a:r>
              <a:rPr lang="en" sz="1800" b="1" dirty="0"/>
              <a:t>“Alan Turing: The Enigma”</a:t>
            </a:r>
            <a:r>
              <a:rPr lang="en" sz="1800" dirty="0"/>
              <a:t>, which inspired the film “Imitation Game”. </a:t>
            </a:r>
            <a:endParaRPr sz="1800" dirty="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100" y="1017725"/>
            <a:ext cx="275675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MOVIE ABOUT HIM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423275" y="1577675"/>
            <a:ext cx="4450800" cy="24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Alan Turing has a movie about him named “ The Imitation Game” </a:t>
            </a:r>
            <a:endParaRPr sz="18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225" y="611750"/>
            <a:ext cx="3226659" cy="40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On-screen Show (16:9)</PresentationFormat>
  <Paragraphs>36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Alfa Slab One</vt:lpstr>
      <vt:lpstr>Dancing Script</vt:lpstr>
      <vt:lpstr>Calibri</vt:lpstr>
      <vt:lpstr>Simple Light</vt:lpstr>
      <vt:lpstr>ALAN TURING </vt:lpstr>
      <vt:lpstr>ABOUT ALAN TURING </vt:lpstr>
      <vt:lpstr>WHAT DID HE ACHIEVE?</vt:lpstr>
      <vt:lpstr>FACTS ABOUT ALAN TURING </vt:lpstr>
      <vt:lpstr>FACTS ABOUT ALAN TURING </vt:lpstr>
      <vt:lpstr>MOVIE ABOUT HIM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ALAN TURING </dc:title>
  <dc:creator>Admin</dc:creator>
  <cp:lastModifiedBy>Adnin</cp:lastModifiedBy>
  <cp:revision>1</cp:revision>
  <dcterms:modified xsi:type="dcterms:W3CDTF">2019-01-23T20:57:21Z</dcterms:modified>
</cp:coreProperties>
</file>